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4" autoAdjust="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C580-B00D-4337-9869-051CC3A09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4C1D-7560-40AC-9983-8BF3CA03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57CB-0A05-4121-B1BB-9DEC366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1CA-6427-4695-94A3-36555FFD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35D17-4712-4F61-951F-722FA041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DF37-CD1B-4031-96BE-66CBC86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9895-DDC9-41A4-8E91-066129AF9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A0D79-7A46-4D01-BD88-01024450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1F77-8001-48E8-A936-45643EC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F912-68FE-4F77-8291-C072A94E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90379-8ECF-4CB2-A4CE-D4FDB6CD1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07F22-4AE3-4EA7-A5CC-9C0755B9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25CB-BADA-4B3C-A0A0-62AB894D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C26F-2B30-4D2E-8617-EC384DBB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DC0A-BD06-46F8-B0CA-F942F0A2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09DA-E5FB-47E6-9A64-4C60093C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CAA-31DD-4A43-9E0E-04EA1F2B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E598-0CEA-4AF8-9271-363E41F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4356-5374-43E2-BF03-FC32D921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75BC-853C-4341-908B-4F26FA49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0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DD8D-4512-46E1-8080-AD949EA5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4B43-449F-4BFE-BC44-FD775471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DAD7-5CF9-4A2D-8B44-437E2033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9053F-4B0B-46FA-963E-2997DC69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FF9A-77C0-41C6-9BFF-59E1408C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9249-1457-46AC-93B4-244A441B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8CAC-9C30-4748-809E-7FF2D7546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47B41-C1E3-49A1-90A5-EF81228F5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7FC1-51D0-4DB1-BEBD-B2B8C42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8322-88E3-45FA-9F4E-9359B59A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B87E-5B22-4450-B900-0B482030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6D89-56AF-4E31-9DE6-E50B2FB9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0345-E70E-4DB1-938E-CC158081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25BE-7749-4328-A729-11F97D1C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AE0A4-9BE1-4AB0-A144-CAB75472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616F0-22E5-4BDE-BD08-08C5FE3B8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C84C5-4507-468F-94C7-F7C004E0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BD93-9336-413A-82F5-7A406FEA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88562-FB65-4321-B954-9DFC535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A64B-D0DC-4F00-8CF2-9E1D188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42871-0B21-40FB-83D3-E088DD32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B9547-22AA-4EB3-A8E6-520F43F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965B3-25A0-4081-840E-FCCDE5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0DE01-D96D-45FA-AE72-6E8D0FBB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D209F-E45B-459E-BCC1-1C5CD2A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0C4F-C41B-4692-A80B-6ACEC8F9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FFB-F9E0-4541-AC07-13322ADD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FB9F-B08A-419C-A439-38B1F16A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16D5-AAE7-44E8-A6C4-AFF6BA29D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FA3B-A366-4FED-A5CC-D29D62CB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FB1DD-D0D7-4D1E-9DD8-B877B058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E4335-F80F-4562-935F-912E5F8C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DF3-3D8D-4CD1-9B42-9474FF9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5B9A7-9EBA-45A2-8FBD-F54112C0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A900-2BD9-478B-AE3C-921F7D79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F20D1-7CF3-4F7E-A460-DE48EC03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695A-E8DD-4C55-A7A1-6574630F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E1BFD-DC22-448A-8CA7-3EB015CB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44A36-C73F-4DE9-B969-477ACD24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02AB6-AA64-4DE8-9368-E2C2FA91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329-E1B9-46FC-8F11-5BDAEE62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A0B3-D2FF-40C4-95FE-8D07489BA84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2E1F1-F34F-4E7A-9835-291E75F4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70FE-9E31-4908-9C6C-8095402F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0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78277D2-A7EE-4572-B090-0387D8B29B47}"/>
              </a:ext>
            </a:extLst>
          </p:cNvPr>
          <p:cNvSpPr/>
          <p:nvPr/>
        </p:nvSpPr>
        <p:spPr>
          <a:xfrm>
            <a:off x="4183985" y="1140100"/>
            <a:ext cx="6459631" cy="446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7759546" y="2681584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25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379948-6489-42C5-99E5-463D73E1CB7A}"/>
              </a:ext>
            </a:extLst>
          </p:cNvPr>
          <p:cNvCxnSpPr>
            <a:cxnSpLocks/>
          </p:cNvCxnSpPr>
          <p:nvPr/>
        </p:nvCxnSpPr>
        <p:spPr>
          <a:xfrm flipH="1">
            <a:off x="7830395" y="1062280"/>
            <a:ext cx="2997608" cy="172462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77EE6-7EB6-4F13-89FA-2B03B79AA747}"/>
              </a:ext>
            </a:extLst>
          </p:cNvPr>
          <p:cNvCxnSpPr>
            <a:cxnSpLocks/>
          </p:cNvCxnSpPr>
          <p:nvPr/>
        </p:nvCxnSpPr>
        <p:spPr>
          <a:xfrm flipH="1" flipV="1">
            <a:off x="7708675" y="1045370"/>
            <a:ext cx="3040161" cy="174153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C3BAAA-7ED3-4B27-B2A1-2F991BBE6630}"/>
              </a:ext>
            </a:extLst>
          </p:cNvPr>
          <p:cNvSpPr txBox="1"/>
          <p:nvPr/>
        </p:nvSpPr>
        <p:spPr>
          <a:xfrm>
            <a:off x="4403857" y="1465233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DB93D7-1175-4EB6-BC17-F17AA43FF522}"/>
              </a:ext>
            </a:extLst>
          </p:cNvPr>
          <p:cNvSpPr txBox="1"/>
          <p:nvPr/>
        </p:nvSpPr>
        <p:spPr>
          <a:xfrm>
            <a:off x="10551512" y="2645088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533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5725A9-2B03-4FB5-9C4B-5118D3976E02}"/>
              </a:ext>
            </a:extLst>
          </p:cNvPr>
          <p:cNvSpPr/>
          <p:nvPr/>
        </p:nvSpPr>
        <p:spPr>
          <a:xfrm>
            <a:off x="85725" y="2979213"/>
            <a:ext cx="1569339" cy="830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153EC-7339-4D8B-8E74-B36433EAE7EC}"/>
              </a:ext>
            </a:extLst>
          </p:cNvPr>
          <p:cNvSpPr/>
          <p:nvPr/>
        </p:nvSpPr>
        <p:spPr>
          <a:xfrm>
            <a:off x="10282029" y="3074701"/>
            <a:ext cx="1183848" cy="708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B4EAD-0AC5-421A-9E15-F5C3A8B9862E}"/>
              </a:ext>
            </a:extLst>
          </p:cNvPr>
          <p:cNvSpPr/>
          <p:nvPr/>
        </p:nvSpPr>
        <p:spPr>
          <a:xfrm>
            <a:off x="7323181" y="5611491"/>
            <a:ext cx="1373144" cy="461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EAE34-EFC4-45AE-A7CA-7BB19905A027}"/>
              </a:ext>
            </a:extLst>
          </p:cNvPr>
          <p:cNvSpPr/>
          <p:nvPr/>
        </p:nvSpPr>
        <p:spPr>
          <a:xfrm>
            <a:off x="2390775" y="822516"/>
            <a:ext cx="1175385" cy="410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21017-5278-48A1-BDAB-1CC89DAB2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7345" r="38933" b="32934"/>
          <a:stretch/>
        </p:blipFill>
        <p:spPr>
          <a:xfrm rot="5400000">
            <a:off x="6312668" y="272012"/>
            <a:ext cx="1673268" cy="156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BBF18-3956-44FD-9FE2-0852EDA7E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117">
            <a:off x="883270" y="2500760"/>
            <a:ext cx="3451396" cy="1856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4653-53DE-4BB6-8B6A-C5FF0E6C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99" y="4905719"/>
            <a:ext cx="2374503" cy="1780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737B9-B029-4E7A-9C59-C4C68CE9D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216715"/>
            <a:ext cx="2231025" cy="1673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E80FD-63CB-4E52-8676-55CA8AD39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2868" y="2558749"/>
            <a:ext cx="3009442" cy="1671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6AE0-169A-48F2-B06D-EB12D5D317AE}"/>
              </a:ext>
            </a:extLst>
          </p:cNvPr>
          <p:cNvSpPr txBox="1"/>
          <p:nvPr/>
        </p:nvSpPr>
        <p:spPr>
          <a:xfrm>
            <a:off x="2390775" y="7655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06BAC-AB06-4D77-A0C9-AA6D772F47AA}"/>
              </a:ext>
            </a:extLst>
          </p:cNvPr>
          <p:cNvSpPr txBox="1"/>
          <p:nvPr/>
        </p:nvSpPr>
        <p:spPr>
          <a:xfrm>
            <a:off x="8033677" y="563067"/>
            <a:ext cx="197900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Rx/MSR coils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(HFCI)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09F37-215F-464F-BAF8-28A26555C1BF}"/>
              </a:ext>
            </a:extLst>
          </p:cNvPr>
          <p:cNvSpPr txBox="1"/>
          <p:nvPr/>
        </p:nvSpPr>
        <p:spPr>
          <a:xfrm>
            <a:off x="7323181" y="5611490"/>
            <a:ext cx="156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589DD-E5D7-4A69-9CF9-1968AF71D6D7}"/>
              </a:ext>
            </a:extLst>
          </p:cNvPr>
          <p:cNvSpPr txBox="1"/>
          <p:nvPr/>
        </p:nvSpPr>
        <p:spPr>
          <a:xfrm>
            <a:off x="246888" y="2958404"/>
            <a:ext cx="169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DC/AC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6B6C94-4A83-40C9-8B75-F4C821E5512C}"/>
              </a:ext>
            </a:extLst>
          </p:cNvPr>
          <p:cNvSpPr/>
          <p:nvPr/>
        </p:nvSpPr>
        <p:spPr>
          <a:xfrm>
            <a:off x="10315859" y="2991468"/>
            <a:ext cx="1150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AC/DC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3FDEAA-BFCD-4949-9123-C4BEA1840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19" y="2050828"/>
            <a:ext cx="4600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0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36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13</cp:revision>
  <dcterms:created xsi:type="dcterms:W3CDTF">2022-03-15T07:03:48Z</dcterms:created>
  <dcterms:modified xsi:type="dcterms:W3CDTF">2022-05-22T13:34:10Z</dcterms:modified>
</cp:coreProperties>
</file>